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569" r:id="rId2"/>
    <p:sldId id="582" r:id="rId3"/>
    <p:sldId id="533" r:id="rId4"/>
    <p:sldId id="548" r:id="rId5"/>
    <p:sldId id="549" r:id="rId6"/>
    <p:sldId id="557" r:id="rId7"/>
    <p:sldId id="558" r:id="rId8"/>
    <p:sldId id="550" r:id="rId9"/>
    <p:sldId id="555" r:id="rId10"/>
    <p:sldId id="560" r:id="rId11"/>
    <p:sldId id="561" r:id="rId12"/>
    <p:sldId id="552" r:id="rId13"/>
    <p:sldId id="581" r:id="rId14"/>
    <p:sldId id="572" r:id="rId15"/>
    <p:sldId id="576" r:id="rId16"/>
    <p:sldId id="566" r:id="rId17"/>
    <p:sldId id="593" r:id="rId18"/>
    <p:sldId id="585" r:id="rId19"/>
    <p:sldId id="602" r:id="rId20"/>
    <p:sldId id="586" r:id="rId21"/>
    <p:sldId id="587" r:id="rId22"/>
    <p:sldId id="589" r:id="rId23"/>
    <p:sldId id="594" r:id="rId24"/>
    <p:sldId id="595" r:id="rId25"/>
    <p:sldId id="596" r:id="rId26"/>
    <p:sldId id="590" r:id="rId27"/>
    <p:sldId id="601" r:id="rId28"/>
    <p:sldId id="597" r:id="rId29"/>
    <p:sldId id="600" r:id="rId30"/>
    <p:sldId id="603" r:id="rId31"/>
    <p:sldId id="604" r:id="rId3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5" autoAdjust="0"/>
    <p:restoredTop sz="84436"/>
  </p:normalViewPr>
  <p:slideViewPr>
    <p:cSldViewPr snapToGrid="0" snapToObjects="1" showGuides="1">
      <p:cViewPr varScale="1">
        <p:scale>
          <a:sx n="100" d="100"/>
          <a:sy n="100" d="100"/>
        </p:scale>
        <p:origin x="922" y="41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10/10/2016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296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876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105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328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75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63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29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07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7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190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84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dirty="0"/>
              <a:t>17 May 2016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/>
              <a:t>bit.ly / joe_london_kaggle_2016a</a:t>
            </a: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/>
          </a:bodyPr>
          <a:lstStyle/>
          <a:p>
            <a:r>
              <a:rPr lang="en-US" b="0" dirty="0"/>
              <a:t>Deep Water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Jo-fai (Joe) Chow</a:t>
            </a:r>
          </a:p>
          <a:p>
            <a:r>
              <a:rPr lang="en-US" dirty="0"/>
              <a:t>Data Scientist</a:t>
            </a:r>
          </a:p>
          <a:p>
            <a:r>
              <a:rPr lang="en-US" dirty="0"/>
              <a:t>joe@h2o.ai</a:t>
            </a:r>
          </a:p>
          <a:p>
            <a:r>
              <a:rPr lang="en-US" dirty="0"/>
              <a:t>@matlabulous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Science Milan</a:t>
            </a:r>
          </a:p>
          <a:p>
            <a:pPr algn="ctr"/>
            <a:r>
              <a:rPr lang="en-US" dirty="0"/>
              <a:t>Politecnico di Milano</a:t>
            </a:r>
          </a:p>
          <a:p>
            <a:pPr algn="ctr"/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October, 2016</a:t>
            </a:r>
          </a:p>
        </p:txBody>
      </p:sp>
    </p:spTree>
    <p:extLst>
      <p:ext uri="{BB962C8B-B14F-4D97-AF65-F5344CB8AC3E}">
        <p14:creationId xmlns:p14="http://schemas.microsoft.com/office/powerpoint/2010/main" val="328851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1600" b="1" spc="299" dirty="0">
                <a:uFill>
                  <a:solidFill>
                    <a:srgbClr val="FFFFFF"/>
                  </a:solidFill>
                </a:uFill>
                <a:latin typeface="Calibri"/>
              </a:rPr>
              <a:t>Deep Water opens the Floodgates for State-of-Art Deep Learning</a:t>
            </a:r>
            <a:endParaRPr lang="en-GB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4495F96B-8ECD-41D7-B0F0-175D5AD35FE7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10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2074" b="1"/>
          <a:stretch/>
        </p:blipFill>
        <p:spPr>
          <a:xfrm>
            <a:off x="0" y="-106680"/>
            <a:ext cx="9144000" cy="52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111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1600" b="1" spc="299" dirty="0">
                <a:uFill>
                  <a:solidFill>
                    <a:srgbClr val="FFFFFF"/>
                  </a:solidFill>
                </a:uFill>
                <a:latin typeface="Calibri"/>
              </a:rPr>
              <a:t>Deep Water opens the Floodgates for State-of-Art Deep Learning</a:t>
            </a:r>
            <a:endParaRPr lang="en-GB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4495F96B-8ECD-41D7-B0F0-175D5AD35FE7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11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2074" b="1"/>
          <a:stretch/>
        </p:blipFill>
        <p:spPr>
          <a:xfrm>
            <a:off x="0" y="-106680"/>
            <a:ext cx="9144000" cy="52501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502" t="93260" r="13415"/>
          <a:stretch/>
        </p:blipFill>
        <p:spPr>
          <a:xfrm>
            <a:off x="1013460" y="4564380"/>
            <a:ext cx="6865620" cy="3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720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Deep Water Demo</a:t>
            </a:r>
          </a:p>
        </p:txBody>
      </p:sp>
    </p:spTree>
    <p:extLst>
      <p:ext uri="{BB962C8B-B14F-4D97-AF65-F5344CB8AC3E}">
        <p14:creationId xmlns:p14="http://schemas.microsoft.com/office/powerpoint/2010/main" val="1258062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Water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H2O + mxnet </a:t>
            </a:r>
          </a:p>
          <a:p>
            <a:pPr lvl="1"/>
            <a:r>
              <a:rPr lang="en-US" dirty="0"/>
              <a:t>Dataset:</a:t>
            </a:r>
          </a:p>
          <a:p>
            <a:pPr lvl="2"/>
            <a:r>
              <a:rPr lang="en-US" dirty="0"/>
              <a:t>Cat / Dog / Mouse</a:t>
            </a:r>
          </a:p>
          <a:p>
            <a:pPr lvl="1"/>
            <a:r>
              <a:rPr lang="en-US" dirty="0"/>
              <a:t>H2O Python interface</a:t>
            </a:r>
          </a:p>
          <a:p>
            <a:pPr lvl="1"/>
            <a:r>
              <a:rPr lang="en-US" dirty="0"/>
              <a:t>mxnet GPU backend</a:t>
            </a:r>
          </a:p>
          <a:p>
            <a:pPr lvl="1"/>
            <a:r>
              <a:rPr lang="en-US" dirty="0"/>
              <a:t>Train a LeNet (CNN) model</a:t>
            </a:r>
          </a:p>
          <a:p>
            <a:pPr lvl="1"/>
            <a:r>
              <a:rPr lang="en-US" dirty="0"/>
              <a:t>Explore model in Flow  </a:t>
            </a: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tx1"/>
                </a:solidFill>
              </a:rPr>
              <a:t>Code and Data</a:t>
            </a:r>
          </a:p>
          <a:p>
            <a:pPr lvl="1"/>
            <a:r>
              <a:rPr lang="en-GB" dirty="0"/>
              <a:t>bit.ly/h2o_milan_1</a:t>
            </a:r>
          </a:p>
          <a:p>
            <a:pPr lvl="1"/>
            <a:r>
              <a:rPr lang="en-GB" dirty="0"/>
              <a:t>subfolder</a:t>
            </a:r>
          </a:p>
          <a:p>
            <a:pPr lvl="2"/>
            <a:r>
              <a:rPr lang="en-GB" dirty="0"/>
              <a:t>deep_water_demo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08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– Cat/Dog/Mouse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4132" t="7841" r="46529" b="3207"/>
          <a:stretch/>
        </p:blipFill>
        <p:spPr>
          <a:xfrm>
            <a:off x="457200" y="732402"/>
            <a:ext cx="2411322" cy="39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4297" t="7994" r="47190" b="1986"/>
          <a:stretch/>
        </p:blipFill>
        <p:spPr>
          <a:xfrm>
            <a:off x="3414203" y="730656"/>
            <a:ext cx="2315594" cy="39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9330" t="7841" r="43388" b="7174"/>
          <a:stretch/>
        </p:blipFill>
        <p:spPr>
          <a:xfrm>
            <a:off x="6339840" y="730656"/>
            <a:ext cx="234696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5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- CSV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56843"/>
          <a:stretch/>
        </p:blipFill>
        <p:spPr>
          <a:xfrm>
            <a:off x="1315783" y="946543"/>
            <a:ext cx="6505737" cy="366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77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+ mxnet Demo</a:t>
            </a:r>
          </a:p>
        </p:txBody>
      </p:sp>
    </p:spTree>
    <p:extLst>
      <p:ext uri="{BB962C8B-B14F-4D97-AF65-F5344CB8AC3E}">
        <p14:creationId xmlns:p14="http://schemas.microsoft.com/office/powerpoint/2010/main" val="1489492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53200" y="2063918"/>
            <a:ext cx="2364091" cy="1015663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bit.ly/h2o_milan_1</a:t>
            </a:r>
          </a:p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Subfolder: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deep_water_demo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9847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69387" y="810302"/>
            <a:ext cx="1874143" cy="523220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“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htop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”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(monitoring CPU/RAM)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04861" y="805705"/>
            <a:ext cx="1874143" cy="523220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“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gpustat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”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(monitoring GPU)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6207" y="2267202"/>
            <a:ext cx="2192795" cy="738664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“java –jar h2o.jar”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H2O JVM Cluster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Deep Water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3199" y="4376547"/>
            <a:ext cx="2425803" cy="523220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“python demo_01_lenet.py”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Python script for demo</a:t>
            </a:r>
          </a:p>
        </p:txBody>
      </p:sp>
    </p:spTree>
    <p:extLst>
      <p:ext uri="{BB962C8B-B14F-4D97-AF65-F5344CB8AC3E}">
        <p14:creationId xmlns:p14="http://schemas.microsoft.com/office/powerpoint/2010/main" val="668249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81"/>
            <a:ext cx="9144000" cy="49863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8637" y="578184"/>
            <a:ext cx="2432102" cy="369332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H2O’s Python Module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1284695" y="762850"/>
            <a:ext cx="4663942" cy="403932"/>
          </a:xfrm>
          <a:prstGeom prst="straightConnector1">
            <a:avLst/>
          </a:prstGeom>
          <a:ln w="3175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48638" y="994230"/>
            <a:ext cx="2432102" cy="369332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Deep Water module</a:t>
            </a:r>
          </a:p>
        </p:txBody>
      </p:sp>
      <p:cxnSp>
        <p:nvCxnSpPr>
          <p:cNvPr id="9" name="Straight Arrow Connector 8"/>
          <p:cNvCxnSpPr>
            <a:stCxn id="8" idx="1"/>
          </p:cNvCxnSpPr>
          <p:nvPr/>
        </p:nvCxnSpPr>
        <p:spPr>
          <a:xfrm flipH="1">
            <a:off x="4254606" y="1178896"/>
            <a:ext cx="1694032" cy="128469"/>
          </a:xfrm>
          <a:prstGeom prst="straightConnector1">
            <a:avLst/>
          </a:prstGeom>
          <a:ln w="3175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48637" y="1410276"/>
            <a:ext cx="2432103" cy="369332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Connect to H2O Cluster</a:t>
            </a:r>
          </a:p>
        </p:txBody>
      </p:sp>
      <p:cxnSp>
        <p:nvCxnSpPr>
          <p:cNvPr id="14" name="Straight Arrow Connector 13"/>
          <p:cNvCxnSpPr>
            <a:stCxn id="11" idx="1"/>
          </p:cNvCxnSpPr>
          <p:nvPr/>
        </p:nvCxnSpPr>
        <p:spPr>
          <a:xfrm flipH="1">
            <a:off x="3030367" y="1594942"/>
            <a:ext cx="2918270" cy="0"/>
          </a:xfrm>
          <a:prstGeom prst="straightConnector1">
            <a:avLst/>
          </a:prstGeom>
          <a:ln w="3175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48636" y="1964274"/>
            <a:ext cx="2432103" cy="369332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Import CSV</a:t>
            </a:r>
          </a:p>
        </p:txBody>
      </p:sp>
      <p:cxnSp>
        <p:nvCxnSpPr>
          <p:cNvPr id="18" name="Straight Arrow Connector 17"/>
          <p:cNvCxnSpPr>
            <a:stCxn id="17" idx="1"/>
          </p:cNvCxnSpPr>
          <p:nvPr/>
        </p:nvCxnSpPr>
        <p:spPr>
          <a:xfrm flipH="1">
            <a:off x="5539299" y="2148940"/>
            <a:ext cx="409337" cy="0"/>
          </a:xfrm>
          <a:prstGeom prst="straightConnector1">
            <a:avLst/>
          </a:prstGeom>
          <a:ln w="3175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48635" y="2857687"/>
            <a:ext cx="2432103" cy="646331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Define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LeNet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model in Deep Water</a:t>
            </a:r>
          </a:p>
        </p:txBody>
      </p:sp>
      <p:cxnSp>
        <p:nvCxnSpPr>
          <p:cNvPr id="22" name="Straight Arrow Connector 21"/>
          <p:cNvCxnSpPr>
            <a:stCxn id="21" idx="1"/>
          </p:cNvCxnSpPr>
          <p:nvPr/>
        </p:nvCxnSpPr>
        <p:spPr>
          <a:xfrm flipH="1" flipV="1">
            <a:off x="4813825" y="2797840"/>
            <a:ext cx="1134810" cy="383013"/>
          </a:xfrm>
          <a:prstGeom prst="straightConnector1">
            <a:avLst/>
          </a:prstGeom>
          <a:ln w="3175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48634" y="3667503"/>
            <a:ext cx="2432103" cy="369332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Train and show model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3332648" y="3138424"/>
            <a:ext cx="2615990" cy="730808"/>
          </a:xfrm>
          <a:prstGeom prst="straightConnector1">
            <a:avLst/>
          </a:prstGeom>
          <a:ln w="3175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53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First Talk (25 mins)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About H2O.ai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Demo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Simple Classification Task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H2O’s Web Interface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Why H2O?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Community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Customers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What’s Next?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New H2O 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Second Talk (25 mins)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H2O for IoT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Predictive Maintenance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Anomaly Detection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H2O’s R Interface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Third Talk (25 mins)</a:t>
            </a:r>
          </a:p>
          <a:p>
            <a:pPr lvl="1"/>
            <a:r>
              <a:rPr lang="en-US" dirty="0"/>
              <a:t>Deep Water</a:t>
            </a:r>
          </a:p>
          <a:p>
            <a:pPr lvl="1"/>
            <a:r>
              <a:rPr lang="en-US" dirty="0"/>
              <a:t>Demo</a:t>
            </a:r>
          </a:p>
          <a:p>
            <a:pPr lvl="2"/>
            <a:r>
              <a:rPr lang="en-US" dirty="0"/>
              <a:t>H2O + mxnet on GPU</a:t>
            </a:r>
          </a:p>
          <a:p>
            <a:pPr lvl="2"/>
            <a:r>
              <a:rPr lang="en-US" dirty="0"/>
              <a:t>H2O’s Python Interface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69387" y="810302"/>
            <a:ext cx="1874143" cy="30777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CPU for other tasks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95561" y="805705"/>
            <a:ext cx="1874143" cy="523220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Using GPU for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LeNet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model training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6209" y="2674476"/>
            <a:ext cx="2192795" cy="30777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H2O JVM Cluster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3199" y="4376547"/>
            <a:ext cx="2425803" cy="523220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“python demo_01_lenet.py”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Training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LeNet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3494" y="797546"/>
            <a:ext cx="2055510" cy="30777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Note: H2O’s JVM on GPU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541188" y="528992"/>
            <a:ext cx="233008" cy="276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894840" y="528992"/>
            <a:ext cx="299448" cy="2685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793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53199" y="4376547"/>
            <a:ext cx="2425803" cy="523220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“python demo_01_lenet.py”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Showing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LeNet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425182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0" y="2192567"/>
            <a:ext cx="2592060" cy="523220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Using Flow (localhost:54321) to explore data frame and model</a:t>
            </a:r>
          </a:p>
        </p:txBody>
      </p:sp>
    </p:spTree>
    <p:extLst>
      <p:ext uri="{BB962C8B-B14F-4D97-AF65-F5344CB8AC3E}">
        <p14:creationId xmlns:p14="http://schemas.microsoft.com/office/powerpoint/2010/main" val="293923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0" y="2192567"/>
            <a:ext cx="2592060" cy="523220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Using Flow (localhost:54321) to explore data frame and model</a:t>
            </a:r>
          </a:p>
        </p:txBody>
      </p:sp>
    </p:spTree>
    <p:extLst>
      <p:ext uri="{BB962C8B-B14F-4D97-AF65-F5344CB8AC3E}">
        <p14:creationId xmlns:p14="http://schemas.microsoft.com/office/powerpoint/2010/main" val="2853223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0" y="2454177"/>
            <a:ext cx="2848998" cy="523220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Using Flow (localhost:54321) to split data and train Deep Water model</a:t>
            </a:r>
          </a:p>
        </p:txBody>
      </p:sp>
    </p:spTree>
    <p:extLst>
      <p:ext uri="{BB962C8B-B14F-4D97-AF65-F5344CB8AC3E}">
        <p14:creationId xmlns:p14="http://schemas.microsoft.com/office/powerpoint/2010/main" val="3508722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864" y="2945313"/>
            <a:ext cx="3113495" cy="30777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Using Flow to train Deep Water Model</a:t>
            </a:r>
          </a:p>
        </p:txBody>
      </p:sp>
    </p:spTree>
    <p:extLst>
      <p:ext uri="{BB962C8B-B14F-4D97-AF65-F5344CB8AC3E}">
        <p14:creationId xmlns:p14="http://schemas.microsoft.com/office/powerpoint/2010/main" val="1128862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87827" y="1766417"/>
            <a:ext cx="3113495" cy="30777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Using Flow to train Deep Water Model</a:t>
            </a:r>
          </a:p>
        </p:txBody>
      </p:sp>
    </p:spTree>
    <p:extLst>
      <p:ext uri="{BB962C8B-B14F-4D97-AF65-F5344CB8AC3E}">
        <p14:creationId xmlns:p14="http://schemas.microsoft.com/office/powerpoint/2010/main" val="3132147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6452" y="1736189"/>
            <a:ext cx="3113495" cy="30777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Choosing Different Network Structure</a:t>
            </a:r>
          </a:p>
        </p:txBody>
      </p:sp>
    </p:spTree>
    <p:extLst>
      <p:ext uri="{BB962C8B-B14F-4D97-AF65-F5344CB8AC3E}">
        <p14:creationId xmlns:p14="http://schemas.microsoft.com/office/powerpoint/2010/main" val="1617781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45311" y="2075854"/>
            <a:ext cx="3113495" cy="30777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Choosing Different Backend</a:t>
            </a:r>
          </a:p>
        </p:txBody>
      </p:sp>
    </p:spTree>
    <p:extLst>
      <p:ext uri="{BB962C8B-B14F-4D97-AF65-F5344CB8AC3E}">
        <p14:creationId xmlns:p14="http://schemas.microsoft.com/office/powerpoint/2010/main" val="1557035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5289" y="3527203"/>
            <a:ext cx="4043009" cy="307777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Training Deep Water Models without Programming</a:t>
            </a:r>
          </a:p>
        </p:txBody>
      </p:sp>
    </p:spTree>
    <p:extLst>
      <p:ext uri="{BB962C8B-B14F-4D97-AF65-F5344CB8AC3E}">
        <p14:creationId xmlns:p14="http://schemas.microsoft.com/office/powerpoint/2010/main" val="342841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Deep Learning in H2O</a:t>
            </a:r>
          </a:p>
        </p:txBody>
      </p:sp>
    </p:spTree>
    <p:extLst>
      <p:ext uri="{BB962C8B-B14F-4D97-AF65-F5344CB8AC3E}">
        <p14:creationId xmlns:p14="http://schemas.microsoft.com/office/powerpoint/2010/main" val="1451099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H2O’s 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61" y="1607576"/>
            <a:ext cx="4575409" cy="30502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9754" y="868905"/>
            <a:ext cx="8764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Making Machine Learning Accessible to Everyone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8962" y="4767263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Virgin Media</a:t>
            </a:r>
          </a:p>
        </p:txBody>
      </p:sp>
    </p:spTree>
    <p:extLst>
      <p:ext uri="{BB962C8B-B14F-4D97-AF65-F5344CB8AC3E}">
        <p14:creationId xmlns:p14="http://schemas.microsoft.com/office/powerpoint/2010/main" val="1323806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Grazie</a:t>
            </a:r>
            <a:r>
              <a:rPr lang="en-US" dirty="0"/>
              <a:t> </a:t>
            </a:r>
            <a:r>
              <a:rPr lang="en-US" dirty="0" err="1"/>
              <a:t>mille</a:t>
            </a:r>
            <a:r>
              <a:rPr lang="en-US" dirty="0"/>
              <a:t>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Data Science Milan</a:t>
            </a:r>
          </a:p>
          <a:p>
            <a:r>
              <a:rPr lang="en-US" dirty="0">
                <a:solidFill>
                  <a:schemeClr val="tx1"/>
                </a:solidFill>
              </a:rPr>
              <a:t>Gianmario Spacagna</a:t>
            </a:r>
          </a:p>
          <a:p>
            <a:r>
              <a:rPr lang="en-US" dirty="0">
                <a:solidFill>
                  <a:schemeClr val="tx1"/>
                </a:solidFill>
              </a:rPr>
              <a:t>Politecnico di Milano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Resources</a:t>
            </a:r>
          </a:p>
          <a:p>
            <a:pPr lvl="1"/>
            <a:r>
              <a:rPr lang="en-US" dirty="0"/>
              <a:t>bit.ly/h2o_milan_1</a:t>
            </a:r>
          </a:p>
          <a:p>
            <a:pPr lvl="1"/>
            <a:r>
              <a:rPr lang="en-US" dirty="0"/>
              <a:t>www.h2o.ai</a:t>
            </a:r>
          </a:p>
          <a:p>
            <a:pPr lvl="1"/>
            <a:r>
              <a:rPr lang="en-US" dirty="0"/>
              <a:t>docs.h2o.ai</a:t>
            </a:r>
          </a:p>
          <a:p>
            <a:r>
              <a:rPr lang="en-US" dirty="0">
                <a:solidFill>
                  <a:schemeClr val="tx1"/>
                </a:solidFill>
              </a:rPr>
              <a:t>Contact</a:t>
            </a:r>
          </a:p>
          <a:p>
            <a:pPr lvl="1"/>
            <a:r>
              <a:rPr lang="en-US" dirty="0"/>
              <a:t>joe@h2o.ai</a:t>
            </a:r>
          </a:p>
          <a:p>
            <a:pPr lvl="1"/>
            <a:r>
              <a:rPr lang="en-US" dirty="0"/>
              <a:t>@matlabulous</a:t>
            </a:r>
          </a:p>
          <a:p>
            <a:pPr lvl="1"/>
            <a:r>
              <a:rPr lang="en-US" dirty="0"/>
              <a:t>github.com/woobe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0085" y="2686770"/>
            <a:ext cx="2492829" cy="226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89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trike="noStrike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Overview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816812"/>
            <a:ext cx="7465326" cy="378725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461623" y="863221"/>
            <a:ext cx="0" cy="37408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3"/>
          <p:cNvPicPr/>
          <p:nvPr/>
        </p:nvPicPr>
        <p:blipFill>
          <a:blip r:embed="rId3"/>
          <a:stretch/>
        </p:blipFill>
        <p:spPr>
          <a:xfrm>
            <a:off x="8101623" y="2350440"/>
            <a:ext cx="720000" cy="7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17975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Simple Neural Network 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43" y="1171871"/>
            <a:ext cx="6647678" cy="3260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46106" y="4709144"/>
            <a:ext cx="18517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 credit: http://cs231n.github.io/</a:t>
            </a:r>
          </a:p>
        </p:txBody>
      </p:sp>
    </p:spTree>
    <p:extLst>
      <p:ext uri="{BB962C8B-B14F-4D97-AF65-F5344CB8AC3E}">
        <p14:creationId xmlns:p14="http://schemas.microsoft.com/office/powerpoint/2010/main" val="40864236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Deep Learning in 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2716"/>
          <a:stretch/>
        </p:blipFill>
        <p:spPr>
          <a:xfrm>
            <a:off x="0" y="654048"/>
            <a:ext cx="9144000" cy="44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6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Deep Learning Community Quotes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716"/>
          <a:stretch/>
        </p:blipFill>
        <p:spPr>
          <a:xfrm>
            <a:off x="0" y="654048"/>
            <a:ext cx="9144000" cy="44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90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Why Deep Water?</a:t>
            </a:r>
          </a:p>
        </p:txBody>
      </p:sp>
    </p:spTree>
    <p:extLst>
      <p:ext uri="{BB962C8B-B14F-4D97-AF65-F5344CB8AC3E}">
        <p14:creationId xmlns:p14="http://schemas.microsoft.com/office/powerpoint/2010/main" val="77184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Deep Water: Next-Gen Deep Learning in H2O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-2074"/>
          <a:stretch/>
        </p:blipFill>
        <p:spPr>
          <a:xfrm>
            <a:off x="0" y="-106680"/>
            <a:ext cx="9144000" cy="525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5632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11553</TotalTime>
  <Words>417</Words>
  <Application>Microsoft Office PowerPoint</Application>
  <PresentationFormat>On-screen Show (16:9)</PresentationFormat>
  <Paragraphs>141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Courier New</vt:lpstr>
      <vt:lpstr>Times New Roman</vt:lpstr>
      <vt:lpstr>Custom Design</vt:lpstr>
      <vt:lpstr>Deep Water</vt:lpstr>
      <vt:lpstr>Agenda</vt:lpstr>
      <vt:lpstr>PowerPoint Presentation</vt:lpstr>
      <vt:lpstr>PowerPoint Presentation</vt:lpstr>
      <vt:lpstr>PowerPoint Presentation</vt:lpstr>
      <vt:lpstr>H2O Deep Learning in Action</vt:lpstr>
      <vt:lpstr>H2O Deep Learning Community Quotes</vt:lpstr>
      <vt:lpstr>PowerPoint Presentation</vt:lpstr>
      <vt:lpstr>Deep Water: Next-Gen Deep Learning in H2O</vt:lpstr>
      <vt:lpstr>PowerPoint Presentation</vt:lpstr>
      <vt:lpstr>PowerPoint Presentation</vt:lpstr>
      <vt:lpstr>PowerPoint Presentation</vt:lpstr>
      <vt:lpstr>Deep Water Demo</vt:lpstr>
      <vt:lpstr>Data – Cat/Dog/Mouse Images</vt:lpstr>
      <vt:lpstr>Data - CSV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H2O’s Mission</vt:lpstr>
      <vt:lpstr>Grazie mille!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964</cp:revision>
  <cp:lastPrinted>2016-09-01T23:03:45Z</cp:lastPrinted>
  <dcterms:created xsi:type="dcterms:W3CDTF">2015-09-15T15:26:47Z</dcterms:created>
  <dcterms:modified xsi:type="dcterms:W3CDTF">2016-10-10T09:38:52Z</dcterms:modified>
</cp:coreProperties>
</file>